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08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3819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Brief Overview of </a:t>
            </a:r>
          </a:p>
          <a:p>
            <a:pPr>
              <a:spcBef>
                <a:spcPts val="0"/>
              </a:spcBef>
              <a:buNone/>
            </a:pPr>
            <a:r>
              <a:rPr lang="en" sz="2800"/>
              <a:t>Camp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02200" y="1047750"/>
            <a:ext cx="8707200" cy="383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Three days, two nights in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Livermore, CA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This is a science-based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outdoor education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Students participate in daily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adventures, hikes, lessons with a Naturalist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They complete chores and help with set-up and cleanup for all meals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Students are supervised at ALL times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Teachers stay on site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12229" t="28828" r="22338" b="9689"/>
          <a:stretch/>
        </p:blipFill>
        <p:spPr>
          <a:xfrm>
            <a:off x="5143500" y="205975"/>
            <a:ext cx="3910125" cy="275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can you help?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Allow your student to attend!!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Give your student household chores!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Build confidence being away from home- allow your child to have a sleepover at a friend or relative’s house without you!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Continue your independence building activities throughout the summer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 for joining us!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770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 dirty="0"/>
              <a:t>More information to be discussed in the Fall at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600" dirty="0"/>
              <a:t>Back-to-School Night!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dirty="0"/>
              <a:t>Any questions? Please contact our </a:t>
            </a:r>
            <a:r>
              <a:rPr lang="en" sz="1800" dirty="0" smtClean="0"/>
              <a:t>principal.</a:t>
            </a:r>
            <a:r>
              <a:rPr lang="en" sz="3600" dirty="0" smtClean="0"/>
              <a:t>  </a:t>
            </a:r>
            <a:endParaRPr lang="en" sz="3600" dirty="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249" y="205975"/>
            <a:ext cx="3624410" cy="483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Camp Arroyo is the best!!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200150"/>
            <a:ext cx="6096000" cy="36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4520250" y="358700"/>
            <a:ext cx="4049399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Camp Arroyo 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4566150" y="1596800"/>
            <a:ext cx="39576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Live Oak- 5th Grade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21225" cy="28879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1623000" y="3687575"/>
            <a:ext cx="5656799" cy="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Explore. Learn. Grow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542725" y="380525"/>
            <a:ext cx="4751099" cy="21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highlight of camp was “Observing how the camp enabled the kids to be independent, disciplined and have fun at the same time!”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sz="2200"/>
              <a:t>~An Experienced Chaperone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77" y="288674"/>
            <a:ext cx="2933297" cy="391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5615875" y="183675"/>
            <a:ext cx="3293400" cy="40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Camp was “Well organized, good mixture of fun for students with outdoor activities and outdoor class learning with basic life skills and discipline.” ~ 2014 -2015 Chaperone/Dad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r="25788"/>
          <a:stretch/>
        </p:blipFill>
        <p:spPr>
          <a:xfrm>
            <a:off x="172025" y="278424"/>
            <a:ext cx="4814024" cy="48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0" y="0"/>
            <a:ext cx="2558700" cy="443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“I also enjoyed seeing my son in his ‘natural’ environment around his schoolmates.”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299" y="295224"/>
            <a:ext cx="6070721" cy="455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5" y="527700"/>
            <a:ext cx="4368999" cy="32767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181025" y="666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“The naturalists seemed genuinely engaged with the kids and the activities.”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51650" y="1200150"/>
            <a:ext cx="8707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Group A </a:t>
            </a:r>
            <a:r>
              <a:rPr lang="en-US" dirty="0" smtClean="0"/>
              <a:t>November </a:t>
            </a:r>
            <a:r>
              <a:rPr lang="en-US" dirty="0" smtClean="0"/>
              <a:t>26-28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Group B </a:t>
            </a:r>
            <a:r>
              <a:rPr lang="en-US" dirty="0" smtClean="0"/>
              <a:t>November </a:t>
            </a:r>
            <a:r>
              <a:rPr lang="en-US" dirty="0" smtClean="0"/>
              <a:t>28-30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*</a:t>
            </a:r>
            <a:r>
              <a:rPr lang="en-US" dirty="0" smtClean="0"/>
              <a:t>Thanksgiving Break is November </a:t>
            </a:r>
            <a:r>
              <a:rPr lang="en-US" dirty="0" smtClean="0"/>
              <a:t>19-23*</a:t>
            </a:r>
            <a:endParaRPr lang="en-US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**</a:t>
            </a:r>
            <a:r>
              <a:rPr lang="en" dirty="0"/>
              <a:t>Teachers do not know when they will be going**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50" y="205974"/>
            <a:ext cx="3324024" cy="249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91825" y="1200150"/>
            <a:ext cx="5179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$280 per student</a:t>
            </a:r>
            <a:br>
              <a:rPr lang="en" dirty="0"/>
            </a:br>
            <a:r>
              <a:rPr lang="en" sz="2400" dirty="0"/>
              <a:t>($</a:t>
            </a:r>
            <a:r>
              <a:rPr lang="en" sz="2400" dirty="0" smtClean="0"/>
              <a:t>1</a:t>
            </a:r>
            <a:r>
              <a:rPr lang="en-US" sz="2400" dirty="0" smtClean="0"/>
              <a:t>4</a:t>
            </a:r>
            <a:r>
              <a:rPr lang="en" sz="2400" dirty="0" smtClean="0"/>
              <a:t>0 </a:t>
            </a:r>
            <a:r>
              <a:rPr lang="en" sz="2400" dirty="0"/>
              <a:t>deposit by </a:t>
            </a:r>
            <a:r>
              <a:rPr lang="en-US" sz="2400" dirty="0" smtClean="0"/>
              <a:t>September </a:t>
            </a:r>
            <a:r>
              <a:rPr lang="en-US" sz="2400" dirty="0" smtClean="0"/>
              <a:t>14</a:t>
            </a:r>
            <a:r>
              <a:rPr lang="en" sz="2400" dirty="0" smtClean="0"/>
              <a:t>; </a:t>
            </a:r>
            <a:r>
              <a:rPr lang="en" sz="2400" dirty="0"/>
              <a:t>Final payments due </a:t>
            </a:r>
            <a:r>
              <a:rPr lang="en-US" sz="2400" dirty="0" smtClean="0"/>
              <a:t>October </a:t>
            </a:r>
            <a:r>
              <a:rPr lang="en-US" sz="2400" dirty="0" smtClean="0"/>
              <a:t>12</a:t>
            </a:r>
            <a:r>
              <a:rPr lang="en" sz="2400" dirty="0" smtClean="0"/>
              <a:t>)</a:t>
            </a:r>
            <a:endParaRPr lang="en" sz="2400" dirty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Cost is covered for approved chaperones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Cost includes lessons, meals, accommodations while at camp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-134878" t="90500" r="143429" b="-76470"/>
          <a:stretch/>
        </p:blipFill>
        <p:spPr>
          <a:xfrm>
            <a:off x="1143000" y="3147800"/>
            <a:ext cx="2433450" cy="147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8941" b="22803"/>
          <a:stretch/>
        </p:blipFill>
        <p:spPr>
          <a:xfrm>
            <a:off x="4851650" y="2579575"/>
            <a:ext cx="4292347" cy="219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Chaperone Info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13750" y="971550"/>
            <a:ext cx="8833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Interested? We need you! We can’t go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dirty="0"/>
              <a:t> without your help!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All chaperones must have their </a:t>
            </a:r>
            <a:r>
              <a:rPr lang="en" sz="2400" dirty="0" smtClean="0"/>
              <a:t>Be</a:t>
            </a:r>
            <a:r>
              <a:rPr lang="en-US" sz="2400" dirty="0"/>
              <a:t> </a:t>
            </a:r>
            <a:r>
              <a:rPr lang="en" sz="2400" dirty="0" smtClean="0"/>
              <a:t>a </a:t>
            </a:r>
            <a:endParaRPr lang="en" sz="2400" dirty="0"/>
          </a:p>
          <a:p>
            <a:pPr marL="762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 dirty="0"/>
              <a:t>Mentor clearance with LEVEL 3 clearance. Please initiate your clearance process ASAP.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(Level 1 and 2 must also be cleared)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Purpose of camp is to develop independence of all campers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Camp is EXTREMELY supportive of all students’ needs-dietary, health, religious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13949" t="14539" r="23102" b="14539"/>
          <a:stretch/>
        </p:blipFill>
        <p:spPr>
          <a:xfrm>
            <a:off x="6265332" y="205978"/>
            <a:ext cx="2421468" cy="185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338</Words>
  <Application>Microsoft Macintosh PowerPoint</Application>
  <PresentationFormat>On-screen Show (16:9)</PresentationFormat>
  <Paragraphs>48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khaki</vt:lpstr>
      <vt:lpstr>PowerPoint Presentation</vt:lpstr>
      <vt:lpstr>Camp Arroyo </vt:lpstr>
      <vt:lpstr>PowerPoint Presentation</vt:lpstr>
      <vt:lpstr>PowerPoint Presentation</vt:lpstr>
      <vt:lpstr>PowerPoint Presentation</vt:lpstr>
      <vt:lpstr>PowerPoint Presentation</vt:lpstr>
      <vt:lpstr>Dates</vt:lpstr>
      <vt:lpstr>Cost</vt:lpstr>
      <vt:lpstr>Chaperone Info</vt:lpstr>
      <vt:lpstr>Brief Overview of  Camp</vt:lpstr>
      <vt:lpstr>How can you help? </vt:lpstr>
      <vt:lpstr>Thank you for joining us! </vt:lpstr>
      <vt:lpstr>Camp Arroyo is the best!!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Wright</cp:lastModifiedBy>
  <cp:revision>4</cp:revision>
  <dcterms:modified xsi:type="dcterms:W3CDTF">2018-05-22T14:17:46Z</dcterms:modified>
</cp:coreProperties>
</file>